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2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2ND ST / PLEASANT VALLEY RD
Intersection ID: 5160864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2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2ND ST / PLEASANT VALLEY RD
Intersection ID: 5160864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2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2ND ST / PLEASANT VALLEY RD
Intersection ID: 5160864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2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2ND ST / PLEASANT VALLEY RD
Intersection ID: 5160864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